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3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nl-NL"/>
              <a:t>Klik om de stijl te bewerken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nl-NL"/>
              <a:t>Klik om de stijl te bewerken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8" name="Title 1"/>
          <p:cNvSpPr>
            <a:spLocks noGrp="1"/>
          </p:cNvSpPr>
          <p:nvPr>
            <p:ph type="title"/>
          </p:nvPr>
        </p:nvSpPr>
        <p:spPr>
          <a:xfrm>
            <a:off x="685801" y="609600"/>
            <a:ext cx="10131425" cy="1456267"/>
          </a:xfrm>
        </p:spPr>
        <p:txBody>
          <a:bodyPr/>
          <a:lstStyle/>
          <a:p>
            <a:r>
              <a:rPr lang="nl-NL"/>
              <a:t>Klik om de stijl te bewerken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nchor="ct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nl-NL"/>
              <a:t>Klik om de stijl te bewerken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nl-NL"/>
              <a:t>Klik om de stijl te bewerken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nl-NL"/>
              <a:t>Klik om de stijl te bewerken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9/28/2016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Complementaire zorg </a:t>
            </a:r>
          </a:p>
        </p:txBody>
      </p:sp>
      <p:sp>
        <p:nvSpPr>
          <p:cNvPr id="3" name="Ondertitel 2"/>
          <p:cNvSpPr>
            <a:spLocks noGrp="1"/>
          </p:cNvSpPr>
          <p:nvPr>
            <p:ph type="subTitle" idx="1"/>
          </p:nvPr>
        </p:nvSpPr>
        <p:spPr/>
        <p:txBody>
          <a:bodyPr/>
          <a:lstStyle/>
          <a:p>
            <a:r>
              <a:rPr lang="nl-NL" dirty="0"/>
              <a:t>Les 5 </a:t>
            </a:r>
            <a:r>
              <a:rPr lang="nl-NL" dirty="0" err="1"/>
              <a:t>Healthy</a:t>
            </a:r>
            <a:r>
              <a:rPr lang="nl-NL" dirty="0"/>
              <a:t> </a:t>
            </a:r>
            <a:r>
              <a:rPr lang="nl-NL" dirty="0" err="1"/>
              <a:t>Ageing</a:t>
            </a:r>
            <a:r>
              <a:rPr lang="nl-NL" dirty="0"/>
              <a:t> </a:t>
            </a:r>
          </a:p>
        </p:txBody>
      </p:sp>
      <p:pic>
        <p:nvPicPr>
          <p:cNvPr id="4" name="Afbeelding 3"/>
          <p:cNvPicPr>
            <a:picLocks noChangeAspect="1"/>
          </p:cNvPicPr>
          <p:nvPr/>
        </p:nvPicPr>
        <p:blipFill>
          <a:blip r:embed="rId2"/>
          <a:stretch>
            <a:fillRect/>
          </a:stretch>
        </p:blipFill>
        <p:spPr>
          <a:xfrm>
            <a:off x="179466" y="0"/>
            <a:ext cx="6858000" cy="3571875"/>
          </a:xfrm>
          <a:prstGeom prst="rect">
            <a:avLst/>
          </a:prstGeom>
        </p:spPr>
      </p:pic>
    </p:spTree>
    <p:extLst>
      <p:ext uri="{BB962C8B-B14F-4D97-AF65-F5344CB8AC3E}">
        <p14:creationId xmlns:p14="http://schemas.microsoft.com/office/powerpoint/2010/main" val="3134102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Verschil met alternatieve geneeswijzen </a:t>
            </a:r>
            <a:br>
              <a:rPr lang="nl-NL" dirty="0"/>
            </a:br>
            <a:endParaRPr lang="nl-NL" dirty="0"/>
          </a:p>
        </p:txBody>
      </p:sp>
      <p:sp>
        <p:nvSpPr>
          <p:cNvPr id="3" name="Tijdelijke aanduiding voor inhoud 2"/>
          <p:cNvSpPr>
            <a:spLocks noGrp="1"/>
          </p:cNvSpPr>
          <p:nvPr>
            <p:ph idx="1"/>
          </p:nvPr>
        </p:nvSpPr>
        <p:spPr/>
        <p:txBody>
          <a:bodyPr/>
          <a:lstStyle/>
          <a:p>
            <a:r>
              <a:rPr lang="nl-NL" dirty="0"/>
              <a:t>Een complementaire behandeling of complementaire zorg mag niet verward worden met alternatieve behandeling.  </a:t>
            </a:r>
          </a:p>
          <a:p>
            <a:r>
              <a:rPr lang="nl-NL" dirty="0"/>
              <a:t>Complementaire zorgverleners leveren uitsluitend aanvullende zorg, dus zorg naast de reguliere behandeling. Aanvullende zorg is vooral bedoeld om de kwaliteit van leven te verbeteren.  </a:t>
            </a:r>
          </a:p>
          <a:p>
            <a:r>
              <a:rPr lang="nl-NL" dirty="0"/>
              <a:t>De zorg die beoefenaars van alternatieve geneeswijzen leveren, komt vaak in plaats van de reguliere behandeling. Deze zorg wordt gegeven als behandeling van de kanker. </a:t>
            </a:r>
          </a:p>
          <a:p>
            <a:endParaRPr lang="nl-NL" dirty="0"/>
          </a:p>
        </p:txBody>
      </p:sp>
    </p:spTree>
    <p:extLst>
      <p:ext uri="{BB962C8B-B14F-4D97-AF65-F5344CB8AC3E}">
        <p14:creationId xmlns:p14="http://schemas.microsoft.com/office/powerpoint/2010/main" val="146033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stretch>
            <a:fillRect/>
          </a:stretch>
        </p:blipFill>
        <p:spPr>
          <a:xfrm>
            <a:off x="1311965" y="1041009"/>
            <a:ext cx="6308036" cy="4750191"/>
          </a:xfrm>
        </p:spPr>
      </p:pic>
      <p:pic>
        <p:nvPicPr>
          <p:cNvPr id="5" name="Afbeelding 4"/>
          <p:cNvPicPr>
            <a:picLocks noChangeAspect="1"/>
          </p:cNvPicPr>
          <p:nvPr/>
        </p:nvPicPr>
        <p:blipFill>
          <a:blip r:embed="rId3"/>
          <a:stretch>
            <a:fillRect/>
          </a:stretch>
        </p:blipFill>
        <p:spPr>
          <a:xfrm>
            <a:off x="7407219" y="573141"/>
            <a:ext cx="4537628" cy="2842963"/>
          </a:xfrm>
          <a:prstGeom prst="rect">
            <a:avLst/>
          </a:prstGeom>
        </p:spPr>
      </p:pic>
      <p:pic>
        <p:nvPicPr>
          <p:cNvPr id="6" name="Afbeelding 5"/>
          <p:cNvPicPr>
            <a:picLocks noChangeAspect="1"/>
          </p:cNvPicPr>
          <p:nvPr/>
        </p:nvPicPr>
        <p:blipFill>
          <a:blip r:embed="rId4"/>
          <a:stretch>
            <a:fillRect/>
          </a:stretch>
        </p:blipFill>
        <p:spPr>
          <a:xfrm>
            <a:off x="7752522" y="3589112"/>
            <a:ext cx="3442411" cy="2857201"/>
          </a:xfrm>
          <a:prstGeom prst="rect">
            <a:avLst/>
          </a:prstGeom>
        </p:spPr>
      </p:pic>
    </p:spTree>
    <p:extLst>
      <p:ext uri="{BB962C8B-B14F-4D97-AF65-F5344CB8AC3E}">
        <p14:creationId xmlns:p14="http://schemas.microsoft.com/office/powerpoint/2010/main" val="3985730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Complementaire zorg </a:t>
            </a:r>
          </a:p>
        </p:txBody>
      </p:sp>
      <p:sp>
        <p:nvSpPr>
          <p:cNvPr id="3" name="Tijdelijke aanduiding voor inhoud 2"/>
          <p:cNvSpPr>
            <a:spLocks noGrp="1"/>
          </p:cNvSpPr>
          <p:nvPr>
            <p:ph idx="1"/>
          </p:nvPr>
        </p:nvSpPr>
        <p:spPr/>
        <p:txBody>
          <a:bodyPr/>
          <a:lstStyle/>
          <a:p>
            <a:r>
              <a:rPr lang="nl-NL" dirty="0"/>
              <a:t>Complementaire zorg betekent letterlijk 'aanvullende zorg'.</a:t>
            </a:r>
          </a:p>
          <a:p>
            <a:r>
              <a:rPr lang="nl-NL" dirty="0"/>
              <a:t> Deze zorg komt dus niet in plaats van de gangbare medische zorg, maar voegt daar iets aan toe.</a:t>
            </a:r>
          </a:p>
          <a:p>
            <a:r>
              <a:rPr lang="nl-NL" dirty="0"/>
              <a:t> Doel is bijdragen aan het herstel en welbevinden van de patiënt. </a:t>
            </a:r>
          </a:p>
          <a:p>
            <a:r>
              <a:rPr lang="nl-NL" dirty="0"/>
              <a:t>Welbevinden staat voor gezondheid op lichamelijk, geestelijk en sociaal gebied. </a:t>
            </a:r>
          </a:p>
          <a:p>
            <a:endParaRPr lang="nl-NL" dirty="0"/>
          </a:p>
        </p:txBody>
      </p:sp>
    </p:spTree>
    <p:extLst>
      <p:ext uri="{BB962C8B-B14F-4D97-AF65-F5344CB8AC3E}">
        <p14:creationId xmlns:p14="http://schemas.microsoft.com/office/powerpoint/2010/main" val="393805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Aanvulling naast reguliere behandeling </a:t>
            </a:r>
          </a:p>
        </p:txBody>
      </p:sp>
      <p:sp>
        <p:nvSpPr>
          <p:cNvPr id="3" name="Tijdelijke aanduiding voor inhoud 2"/>
          <p:cNvSpPr>
            <a:spLocks noGrp="1"/>
          </p:cNvSpPr>
          <p:nvPr>
            <p:ph idx="1"/>
          </p:nvPr>
        </p:nvSpPr>
        <p:spPr/>
        <p:txBody>
          <a:bodyPr/>
          <a:lstStyle/>
          <a:p>
            <a:r>
              <a:rPr lang="nl-NL" dirty="0"/>
              <a:t>Complementaire zorg wordt verleend door reguliere beroepsbeoefenaars, vooral verpleegkundigen en verzorgenden.</a:t>
            </a:r>
          </a:p>
          <a:p>
            <a:r>
              <a:rPr lang="nl-NL" dirty="0"/>
              <a:t> Doel is patiënten te helpen ontspannen en hun welbevinden te vergroten. </a:t>
            </a:r>
          </a:p>
          <a:p>
            <a:r>
              <a:rPr lang="nl-NL" dirty="0"/>
              <a:t>De nadruk ligt op ondersteuning en verbetering van de kwaliteit van leven.  </a:t>
            </a:r>
          </a:p>
          <a:p>
            <a:r>
              <a:rPr lang="nl-NL" dirty="0"/>
              <a:t>Een complementaire behandeling wordt gegeven door daartoe opgeleide artsen of therapeuten, zoals een (arts-)homeopaat of een natuurgeneeskundig therapeut. Reguliere behandeling is de standaardbehandeling volgens de richtlijn voor zorgverleners.  </a:t>
            </a:r>
          </a:p>
          <a:p>
            <a:endParaRPr lang="nl-NL" dirty="0"/>
          </a:p>
        </p:txBody>
      </p:sp>
    </p:spTree>
    <p:extLst>
      <p:ext uri="{BB962C8B-B14F-4D97-AF65-F5344CB8AC3E}">
        <p14:creationId xmlns:p14="http://schemas.microsoft.com/office/powerpoint/2010/main" val="1209132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Complementaire zorg kent 4 hoofdgroepen: </a:t>
            </a:r>
            <a:br>
              <a:rPr lang="nl-NL" dirty="0"/>
            </a:br>
            <a:endParaRPr lang="nl-NL" dirty="0"/>
          </a:p>
        </p:txBody>
      </p:sp>
      <p:sp>
        <p:nvSpPr>
          <p:cNvPr id="3" name="Tijdelijke aanduiding voor inhoud 2"/>
          <p:cNvSpPr>
            <a:spLocks noGrp="1"/>
          </p:cNvSpPr>
          <p:nvPr>
            <p:ph idx="1"/>
          </p:nvPr>
        </p:nvSpPr>
        <p:spPr/>
        <p:txBody>
          <a:bodyPr/>
          <a:lstStyle/>
          <a:p>
            <a:r>
              <a:rPr lang="nl-NL" dirty="0"/>
              <a:t>o geest-lichaam interventies </a:t>
            </a:r>
          </a:p>
          <a:p>
            <a:r>
              <a:rPr lang="nl-NL" dirty="0"/>
              <a:t>o biologische interventies </a:t>
            </a:r>
          </a:p>
          <a:p>
            <a:r>
              <a:rPr lang="nl-NL" dirty="0"/>
              <a:t>o lichaamsgerichte manipulatieve interventies </a:t>
            </a:r>
          </a:p>
          <a:p>
            <a:r>
              <a:rPr lang="nl-NL" dirty="0"/>
              <a:t>o energetische interventies </a:t>
            </a:r>
          </a:p>
          <a:p>
            <a:endParaRPr lang="nl-NL" dirty="0"/>
          </a:p>
          <a:p>
            <a:endParaRPr lang="nl-NL" dirty="0"/>
          </a:p>
          <a:p>
            <a:r>
              <a:rPr lang="nl-NL" dirty="0"/>
              <a:t>Een interventie betekent hier zorg of een activiteit om klachten te verminderen, of om uw geestelijke of lichamelijke conditie te verbeteren. </a:t>
            </a:r>
          </a:p>
          <a:p>
            <a:endParaRPr lang="nl-NL" dirty="0"/>
          </a:p>
        </p:txBody>
      </p:sp>
    </p:spTree>
    <p:extLst>
      <p:ext uri="{BB962C8B-B14F-4D97-AF65-F5344CB8AC3E}">
        <p14:creationId xmlns:p14="http://schemas.microsoft.com/office/powerpoint/2010/main" val="619421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Geest-lichaam interventies </a:t>
            </a:r>
            <a:br>
              <a:rPr lang="nl-NL" dirty="0"/>
            </a:br>
            <a:endParaRPr lang="nl-NL" dirty="0"/>
          </a:p>
        </p:txBody>
      </p:sp>
      <p:sp>
        <p:nvSpPr>
          <p:cNvPr id="3" name="Tijdelijke aanduiding voor inhoud 2"/>
          <p:cNvSpPr>
            <a:spLocks noGrp="1"/>
          </p:cNvSpPr>
          <p:nvPr>
            <p:ph idx="1"/>
          </p:nvPr>
        </p:nvSpPr>
        <p:spPr/>
        <p:txBody>
          <a:bodyPr/>
          <a:lstStyle/>
          <a:p>
            <a:r>
              <a:rPr lang="nl-NL" dirty="0"/>
              <a:t>Uitgangspunt van geest-lichaam therapieën is dat geest en lichaam een directe invloed op elkaar hebben. </a:t>
            </a:r>
          </a:p>
          <a:p>
            <a:r>
              <a:rPr lang="nl-NL" dirty="0"/>
              <a:t>De geest kan gebruikt worden om lichamelijke problemen (bijvoorbeeld stress) te behandelen.</a:t>
            </a:r>
          </a:p>
          <a:p>
            <a:r>
              <a:rPr lang="nl-NL" dirty="0"/>
              <a:t>  Voorbeelden van deze complementaire zorg: mindfulness en meditatietechnieken warmte en koude ontspannings- en visualisatieoefeningen luisteren naar muziek,  yoga, hypnotherapie ,  creatieve therapie </a:t>
            </a:r>
          </a:p>
          <a:p>
            <a:endParaRPr lang="nl-NL" dirty="0"/>
          </a:p>
        </p:txBody>
      </p:sp>
    </p:spTree>
    <p:extLst>
      <p:ext uri="{BB962C8B-B14F-4D97-AF65-F5344CB8AC3E}">
        <p14:creationId xmlns:p14="http://schemas.microsoft.com/office/powerpoint/2010/main" val="2579861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Biologische interventies </a:t>
            </a:r>
            <a:br>
              <a:rPr lang="nl-NL" dirty="0"/>
            </a:br>
            <a:endParaRPr lang="nl-NL" dirty="0"/>
          </a:p>
        </p:txBody>
      </p:sp>
      <p:sp>
        <p:nvSpPr>
          <p:cNvPr id="3" name="Tijdelijke aanduiding voor inhoud 2"/>
          <p:cNvSpPr>
            <a:spLocks noGrp="1"/>
          </p:cNvSpPr>
          <p:nvPr>
            <p:ph idx="1"/>
          </p:nvPr>
        </p:nvSpPr>
        <p:spPr/>
        <p:txBody>
          <a:bodyPr/>
          <a:lstStyle/>
          <a:p>
            <a:pPr marL="0" indent="0">
              <a:buNone/>
            </a:pPr>
            <a:r>
              <a:rPr lang="nl-NL" dirty="0"/>
              <a:t>Bij biologische interventies wordt uitsluitend gebruik gemaakt van natuurlijke middelen.  </a:t>
            </a:r>
          </a:p>
          <a:p>
            <a:pPr marL="0" indent="0">
              <a:buNone/>
            </a:pPr>
            <a:r>
              <a:rPr lang="nl-NL" dirty="0"/>
              <a:t>Voorbeelden van deze complementaire zorg:</a:t>
            </a:r>
          </a:p>
          <a:p>
            <a:pPr marL="0" indent="0">
              <a:buNone/>
            </a:pPr>
            <a:r>
              <a:rPr lang="nl-NL" dirty="0"/>
              <a:t> kruiden, etherische oliën, voeding en voedingssupplementen </a:t>
            </a:r>
          </a:p>
          <a:p>
            <a:endParaRPr lang="nl-NL" dirty="0"/>
          </a:p>
        </p:txBody>
      </p:sp>
    </p:spTree>
    <p:extLst>
      <p:ext uri="{BB962C8B-B14F-4D97-AF65-F5344CB8AC3E}">
        <p14:creationId xmlns:p14="http://schemas.microsoft.com/office/powerpoint/2010/main" val="1310161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
            </a:r>
            <a:br>
              <a:rPr lang="nl-NL" dirty="0"/>
            </a:br>
            <a:r>
              <a:rPr lang="nl-NL" dirty="0"/>
              <a:t>Lichaamsgerichte manipulatieve interventies </a:t>
            </a:r>
            <a:br>
              <a:rPr lang="nl-NL" dirty="0"/>
            </a:br>
            <a:endParaRPr lang="nl-NL" dirty="0"/>
          </a:p>
        </p:txBody>
      </p:sp>
      <p:sp>
        <p:nvSpPr>
          <p:cNvPr id="3" name="Tijdelijke aanduiding voor inhoud 2"/>
          <p:cNvSpPr>
            <a:spLocks noGrp="1"/>
          </p:cNvSpPr>
          <p:nvPr>
            <p:ph idx="1"/>
          </p:nvPr>
        </p:nvSpPr>
        <p:spPr/>
        <p:txBody>
          <a:bodyPr/>
          <a:lstStyle/>
          <a:p>
            <a:pPr marL="0" indent="0">
              <a:buNone/>
            </a:pPr>
            <a:r>
              <a:rPr lang="nl-NL" dirty="0"/>
              <a:t>Manipulatieve lichaamsgerichte behandelingen hebben als doel het lichaam (botten, spieren) weer terug te brengen in de juiste stand of houding of te ontspannen.  </a:t>
            </a:r>
          </a:p>
          <a:p>
            <a:r>
              <a:rPr lang="nl-NL" dirty="0"/>
              <a:t>Voorbeelden van deze complementaire zorg: massage haptonomie </a:t>
            </a:r>
          </a:p>
          <a:p>
            <a:endParaRPr lang="nl-NL" dirty="0"/>
          </a:p>
        </p:txBody>
      </p:sp>
    </p:spTree>
    <p:extLst>
      <p:ext uri="{BB962C8B-B14F-4D97-AF65-F5344CB8AC3E}">
        <p14:creationId xmlns:p14="http://schemas.microsoft.com/office/powerpoint/2010/main" val="3206569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Energetische interventies </a:t>
            </a:r>
            <a:br>
              <a:rPr lang="nl-NL" dirty="0"/>
            </a:br>
            <a:endParaRPr lang="nl-NL" dirty="0"/>
          </a:p>
        </p:txBody>
      </p:sp>
      <p:sp>
        <p:nvSpPr>
          <p:cNvPr id="3" name="Tijdelijke aanduiding voor inhoud 2"/>
          <p:cNvSpPr>
            <a:spLocks noGrp="1"/>
          </p:cNvSpPr>
          <p:nvPr>
            <p:ph idx="1"/>
          </p:nvPr>
        </p:nvSpPr>
        <p:spPr/>
        <p:txBody>
          <a:bodyPr/>
          <a:lstStyle/>
          <a:p>
            <a:r>
              <a:rPr lang="nl-NL" dirty="0"/>
              <a:t>Energetische interventies gaan ervan uit dat zich in en rond het lichaam energie bevindt. Bij ziekte en klachten is de energiebalans verstoord. De interventie richt zich op herstel hiervan. Voorbeelden van deze complementaire zorg: acupunctuur </a:t>
            </a:r>
            <a:r>
              <a:rPr lang="nl-NL" dirty="0" err="1"/>
              <a:t>therapeutic</a:t>
            </a:r>
            <a:r>
              <a:rPr lang="nl-NL" dirty="0"/>
              <a:t> </a:t>
            </a:r>
            <a:r>
              <a:rPr lang="nl-NL" dirty="0" err="1"/>
              <a:t>touch</a:t>
            </a:r>
            <a:r>
              <a:rPr lang="nl-NL" dirty="0"/>
              <a:t> en Reiki </a:t>
            </a:r>
          </a:p>
          <a:p>
            <a:endParaRPr lang="nl-NL" dirty="0"/>
          </a:p>
        </p:txBody>
      </p:sp>
    </p:spTree>
    <p:extLst>
      <p:ext uri="{BB962C8B-B14F-4D97-AF65-F5344CB8AC3E}">
        <p14:creationId xmlns:p14="http://schemas.microsoft.com/office/powerpoint/2010/main" val="1253591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emels">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12</TotalTime>
  <Words>282</Words>
  <Application>Microsoft Office PowerPoint</Application>
  <PresentationFormat>Breedbeeld</PresentationFormat>
  <Paragraphs>37</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Hemels</vt:lpstr>
      <vt:lpstr>Complementaire zorg </vt:lpstr>
      <vt:lpstr>PowerPoint-presentatie</vt:lpstr>
      <vt:lpstr>Complementaire zorg </vt:lpstr>
      <vt:lpstr>Aanvulling naast reguliere behandeling </vt:lpstr>
      <vt:lpstr>Complementaire zorg kent 4 hoofdgroepen:  </vt:lpstr>
      <vt:lpstr>Geest-lichaam interventies  </vt:lpstr>
      <vt:lpstr>Biologische interventies  </vt:lpstr>
      <vt:lpstr> Lichaamsgerichte manipulatieve interventies  </vt:lpstr>
      <vt:lpstr>Energetische interventies  </vt:lpstr>
      <vt:lpstr>Verschil met alternatieve geneeswijzen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Complementaire zorg</dc:title>
  <dc:creator>Silvia Schendelaar</dc:creator>
  <cp:lastModifiedBy>Astrid de Jong</cp:lastModifiedBy>
  <cp:revision>5</cp:revision>
  <dcterms:created xsi:type="dcterms:W3CDTF">2016-09-26T10:46:36Z</dcterms:created>
  <dcterms:modified xsi:type="dcterms:W3CDTF">2016-09-28T08:16:48Z</dcterms:modified>
</cp:coreProperties>
</file>